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31778-D062-4784-B1B4-43A4AE197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6CBA3-D664-4C41-AE74-00216D237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0922D-B502-4FFE-8BDD-39BBC7E40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0192-B40C-4220-8C02-4FF499EA9BE7}" type="datetimeFigureOut">
              <a:rPr lang="en-IN" smtClean="0"/>
              <a:t>20-07-2019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1FAE4-DBED-418B-AE4B-4ACA42BD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31FAD-0205-4DF7-A04E-9BA076A6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003F-E60A-46D6-B352-DBB39CCCDD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355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7AB50-8DB2-4562-8264-257404CD3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427CE-045E-49D8-8889-17C8CB863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31C16-DBDF-4A04-80EB-21830E556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0192-B40C-4220-8C02-4FF499EA9BE7}" type="datetimeFigureOut">
              <a:rPr lang="en-IN" smtClean="0"/>
              <a:t>20-07-2019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E1D07-E6FB-467B-91AA-C6A9AE368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73BBE-B246-4BE7-8F66-9EDE540D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003F-E60A-46D6-B352-DBB39CCCDD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99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91E843-522B-4A89-9E5C-206AD41664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67060D-4743-4C9C-B072-3CB76F8E6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1AE30-9D8F-49A9-8B95-1BD203F04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0192-B40C-4220-8C02-4FF499EA9BE7}" type="datetimeFigureOut">
              <a:rPr lang="en-IN" smtClean="0"/>
              <a:t>20-07-2019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79AF8-9AC1-41E2-9118-76BFE03D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CE0D7-6F2E-45AB-83B0-A7BC7247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003F-E60A-46D6-B352-DBB39CCCDD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49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9929-699F-4BA8-B87F-E7AE8FFEA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D0400-F810-4C8B-A797-7F6094307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84C47-3FB9-401D-AD3A-E048F5B88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0192-B40C-4220-8C02-4FF499EA9BE7}" type="datetimeFigureOut">
              <a:rPr lang="en-IN" smtClean="0"/>
              <a:t>20-07-2019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80736-05B0-43BA-AFD3-BE8283C85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09066-4B4A-4244-88F2-AF8B6EEB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003F-E60A-46D6-B352-DBB39CCCDD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874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F9B9E-C340-44AA-90FE-B47D4223C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C5535-BAAA-4713-B62E-6BC2C37F8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ADE9A-BA05-40F4-AAC3-058EAA720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0192-B40C-4220-8C02-4FF499EA9BE7}" type="datetimeFigureOut">
              <a:rPr lang="en-IN" smtClean="0"/>
              <a:t>20-07-2019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684F5-03C5-47EC-AEEE-D723B0251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B7C5C-2880-47B8-AAFC-5A9920DEB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003F-E60A-46D6-B352-DBB39CCCDD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51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A2BE-EEDE-4EB3-B421-B1083148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ABC51-C950-44E9-8727-4BB88F8D97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1B15A-625F-4639-AE9F-43801406E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5C27C-B965-434B-9554-0B6DC28A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0192-B40C-4220-8C02-4FF499EA9BE7}" type="datetimeFigureOut">
              <a:rPr lang="en-IN" smtClean="0"/>
              <a:t>20-07-2019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56834-F41D-4899-9031-36E21A54F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C0610-F8E4-4B03-8BB4-39024EE24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003F-E60A-46D6-B352-DBB39CCCDD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570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6F8C-10E1-49D5-A748-38946F9D9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852FB-E89B-4CD2-9E43-3117117F4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4EAE5-873B-41E5-9F61-020803E1E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4A24B-2FF7-4B91-80D7-E42342A48B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622A21-6DE2-49D9-B744-F18BBF875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82CB21-1A54-4DA6-A2CB-EC7D3DA8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0192-B40C-4220-8C02-4FF499EA9BE7}" type="datetimeFigureOut">
              <a:rPr lang="en-IN" smtClean="0"/>
              <a:t>20-07-2019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28B9DB-F341-402F-A34B-D7FF89305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8E3067-490F-4F87-A946-49590421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003F-E60A-46D6-B352-DBB39CCCDD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54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AC32-2A78-4B48-A905-9E9ADEA0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F59765-6EA8-4E9F-94D6-62D2E7B7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0192-B40C-4220-8C02-4FF499EA9BE7}" type="datetimeFigureOut">
              <a:rPr lang="en-IN" smtClean="0"/>
              <a:t>20-07-2019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7AECD-5D63-4EC1-B7FE-1035A6479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E1199-CE86-40C1-8CDA-1D375BC84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003F-E60A-46D6-B352-DBB39CCCDD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446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920500-F6FC-4C26-A2FF-F23E92CB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0192-B40C-4220-8C02-4FF499EA9BE7}" type="datetimeFigureOut">
              <a:rPr lang="en-IN" smtClean="0"/>
              <a:t>20-07-2019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6E9C3F-391B-40D6-939E-6F74AF594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08EE-315B-4F61-BEDB-C5AFB018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003F-E60A-46D6-B352-DBB39CCCDD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09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9A74-8617-4FBA-B0C8-300CD4332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CF167-ACDC-40ED-84CE-89A1318B8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99ACB-D3E2-4B5F-B3C8-1D5EC7330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07011-BB34-4989-9247-F413F0FE4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0192-B40C-4220-8C02-4FF499EA9BE7}" type="datetimeFigureOut">
              <a:rPr lang="en-IN" smtClean="0"/>
              <a:t>20-07-2019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ECA87-AA1A-4B1E-AF7C-A36CDFDF0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608AB-6299-4555-8414-449DA925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003F-E60A-46D6-B352-DBB39CCCDD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28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B847-4B9C-4877-BF55-AD426B343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178DEB-A3A6-4470-A2CD-B646F202B2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12A94-E238-4A37-B0D2-C1395757E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B9DCC-EEFC-4D8F-AA75-DAC25C115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0192-B40C-4220-8C02-4FF499EA9BE7}" type="datetimeFigureOut">
              <a:rPr lang="en-IN" smtClean="0"/>
              <a:t>20-07-2019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CC321-8EBA-41F0-8493-91002390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19620-0512-47CA-8CAD-C8990B96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D003F-E60A-46D6-B352-DBB39CCCDD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13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D38E40-41DF-4A5C-A4BA-D63D2743E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AC4F8-F85E-4721-9FD1-E2316880A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9478F-0E68-4FE6-B208-A60DBAA066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60192-B40C-4220-8C02-4FF499EA9BE7}" type="datetimeFigureOut">
              <a:rPr lang="en-IN" smtClean="0"/>
              <a:t>20-07-2019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839EE-24B1-4184-B5FD-6D1100AE4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2DF89-D8E0-4423-BDF6-25C0211B5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D003F-E60A-46D6-B352-DBB39CCCDD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78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47F7C817-E352-458E-AC42-A64D79C94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93461"/>
            <a:ext cx="10905066" cy="44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08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48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7BAF591-3046-4E7D-BB94-D39DE5578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70" y="643467"/>
            <a:ext cx="105612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34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4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4CC5F6B-7FFA-415E-9909-6549AE63D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82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9D1BF-D412-49AE-9D8D-0BEE585B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21D24-41A6-4480-BAF3-14C67BA36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BDC30-170B-4D1F-A9B0-DACFC2A32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304"/>
            <a:ext cx="12192000" cy="635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88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EE41-DB97-41B6-A250-975277AF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0BE05-B94C-4B83-8950-550CC0B5C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3FCE0-8C8E-4A70-B8FA-9BBC800BE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721"/>
            <a:ext cx="12192000" cy="629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47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514FA-362A-4C15-96C6-CF1A0F97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073BB-0D05-4A69-98FB-A97EE25B9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51E1D-5F06-4DEA-87E9-EE34B546A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206"/>
            <a:ext cx="12192000" cy="615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1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7DF6A-6B7F-4D8D-B5E0-9134AA9B2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577FD-4A90-4AE4-8424-168C66565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479C5-B6AC-44BA-85F7-3F1AD624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471487"/>
            <a:ext cx="1186815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10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3C60A-7E07-48B9-BA08-A30B9D3F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AAFCF-FC16-44C3-9F17-7AA644E3A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CCB58-FBD5-4B07-9150-B9FCF9F58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594"/>
            <a:ext cx="12192000" cy="626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19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B2854-4A7B-4146-BAB0-0A8E921D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65FFF-A4A0-4104-88A9-1F9189352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FB50D-0C0E-4EE1-8BD7-F04B808AA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120"/>
            <a:ext cx="12192000" cy="625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74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4749-2785-4519-B7E6-E49C5463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1B39B-4B5B-4C20-B8D9-F69B7BC59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1FB4A-D5C4-485A-8E76-C84910B11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836"/>
            <a:ext cx="12192000" cy="58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57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B71E-FA12-425D-8DF5-38AD0961C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27962-2B86-4DDE-80D2-919168E76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611FE-08DD-4546-9FE5-97E50EE04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013"/>
            <a:ext cx="12192000" cy="61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45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4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7ED750CB-A968-41FF-ACA4-362B7571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25416"/>
            <a:ext cx="10905066" cy="52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75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6CC96-19C6-4EA3-A3D4-FA1F2CA4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AE390-435A-4BCE-A4A7-4AF109A29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52E85-12C7-427F-81E2-14DC7B458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886"/>
            <a:ext cx="12192000" cy="626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58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B6812C9-EE75-44C6-BC7B-534DB774E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98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67DBA0A-DEA5-4FE4-B77E-65410483E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39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4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41B9666-7A3E-4BFB-A8D8-BC4AC47D8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36" y="643467"/>
            <a:ext cx="106623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50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5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CED3872-0973-4585-A95D-791940AC8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8" y="643467"/>
            <a:ext cx="108176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93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32E6F-CEC2-45CE-84B6-A605D1EB2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B8EAC-12ED-4677-84FE-92ED70DBD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8758B-B54F-4E00-AC16-0E5E6F54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566737"/>
            <a:ext cx="119253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708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4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B25F968-F8A8-4470-B01F-D7B87CDF7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8" y="643467"/>
            <a:ext cx="108176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1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6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0256E0B-F7B4-44AB-B9E9-F7F8D731E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7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02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2460B43-9E3C-40BF-B817-6A0ACA50C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65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8AFBA-B161-4123-B4EF-FB9397C7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BA5C-E020-4E25-85AD-7C5628838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11A65-65CC-439B-BDBA-212012B7B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766"/>
            <a:ext cx="12192000" cy="616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75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9BBD347-3D3B-4B44-BB3F-B5D2ED221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84410"/>
            <a:ext cx="10905066" cy="468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64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8523-6D91-48B0-9B8D-4BA89E14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FA0C2-68A7-4D2F-8312-AD7BDEB4E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8174E-3844-4A69-AA4D-91392E748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314325"/>
            <a:ext cx="1216342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79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5C7D-E654-4306-A3CF-63FE30C8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08136-11D8-4CA3-BF10-3701702A0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B5B64-045E-4044-B398-C8D301163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792"/>
            <a:ext cx="12192000" cy="621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58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40B7948-EB6C-44B5-92E2-D7AF2F6CA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8" y="643467"/>
            <a:ext cx="108176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34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71F1-1915-4532-A9AD-6B8D194B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7E2A2-CAD4-42BD-9F7E-761C1DD14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64D40-8FC4-4360-BC1B-CD259293B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807"/>
            <a:ext cx="12192000" cy="626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19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6E30156-4531-456A-840C-2FFF9DD9B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5" y="643467"/>
            <a:ext cx="10870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64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DFB42A4-BF79-4929-B291-2B34DCBCF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5" y="643467"/>
            <a:ext cx="10870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38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5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19E3235-808F-4BA3-8456-FF82A747A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2"/>
            <a:ext cx="10905066" cy="52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53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4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FB9F829-E85B-45D3-8CD4-9E9DA9EFB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7" y="643467"/>
            <a:ext cx="107135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37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6827-D6E2-4FF2-8F69-19602048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CEF05-F796-40F6-981B-EE74B894E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F45B2-5FEB-4862-B4CE-AF528C0F8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638175"/>
            <a:ext cx="119919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18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DB1D-6F2F-4A7D-9A86-275D8C9E4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7DD50-44EE-4FFB-95D5-EA913116B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987DF-6C1B-4CB5-B8DD-C268F24B2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392"/>
            <a:ext cx="12192000" cy="565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35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5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8F55EDAF-42BA-4318-92B8-F822ADFE6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89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DB09B-C24F-4E44-82D4-1165ACB8B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45AA9-B286-4F19-BD1C-B40EFF566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7B874-3A41-4D63-ABD2-7B7D0E208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333375"/>
            <a:ext cx="121158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63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120EC21-4D52-468F-BF08-29679728A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11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29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C261A76-E76A-4F72-A4CB-80BF82AD4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72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54DB7-D385-4B78-BF29-EBCD58495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24009-9593-4553-A8DE-2914FFFA0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5A7E8-27DA-4DCE-968C-278C9243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104"/>
            <a:ext cx="12192000" cy="629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43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2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9127A4F-43B0-4C51-894B-ADD2A9BCE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8" y="643467"/>
            <a:ext cx="108176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156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2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331A7E0-EFE9-4EE2-9B19-74532CD8D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7" y="643467"/>
            <a:ext cx="107135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80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3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0D7E415-2E2F-473D-BF43-5D327139E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7" y="643467"/>
            <a:ext cx="107653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377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4A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D8BF2DC-7E34-47D7-85D4-ADEDFA9EC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53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2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63AB50C-233F-4BFC-BB23-DE80D2FF8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3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392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4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60B84C9-4294-4A42-B204-E5074CE1F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45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BA1A924-EF86-4E19-9F85-6B1D0E0B2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11785"/>
            <a:ext cx="10905066" cy="52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509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2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387FF64-4A60-4EA4-A907-EACD0CC6B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3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36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B34E-13FB-4607-BFAC-7E353EBA4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0B019-29DE-4DD1-A18C-A28E7ED1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22D9F-D75E-45A3-AC2E-47AA97353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15"/>
            <a:ext cx="12192000" cy="643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249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2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F7D17D9-6216-495B-858F-51DAF6AF8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531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F188812-9051-4531-9322-BE5366375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39046"/>
            <a:ext cx="10905066" cy="517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342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5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C5178F3-4885-481E-A3EC-E8F41D042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69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B5F2F2B-2AA8-49D5-B065-4FB41D739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43628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674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5285-4DD2-4D35-8D33-1DCF77C0B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570E1-D2FD-4B43-B234-04648F020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46647-A929-466F-BE08-4D2C7C40F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0"/>
            <a:ext cx="12192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31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75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4588C4D-A756-4AB8-AEC7-6F1F08D5A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7" y="643467"/>
            <a:ext cx="107653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06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5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CDA9698-185C-4D42-B909-BB8BAF6F8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7" y="643467"/>
            <a:ext cx="107653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815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2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70758E5-C50F-46B2-82D9-E8E2ADBEC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7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47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5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B37B9A9-E409-43A5-ADF5-B4BCFA3E4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435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6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62A3115-4D1D-400D-92A7-B13C2E039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70891"/>
            <a:ext cx="10905066" cy="53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76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4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DB42F60-6FAC-48EB-BD20-1878FD09F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3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54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4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AE3B97A-92AB-475D-8848-F3BE4B900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47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4B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344739D-D533-4947-8728-4E940FBDE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5" y="643467"/>
            <a:ext cx="10870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544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2E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3D727E2-7734-4587-9989-1228D0BAE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75250"/>
            <a:ext cx="10905066" cy="430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008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2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7CA8708-4335-4AB5-95FA-C8B46095B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3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845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28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6AD3F8E-16E2-447D-B5DC-579C3F943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690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53FD07F-67AA-4832-91C6-80B7A2F07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75250"/>
            <a:ext cx="10905066" cy="430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1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B5B3-5C50-45B6-9FE3-3B8AA156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D8923-2AC8-42C8-B02D-863726C9D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8A8C3-F6A1-4E3D-859D-CECD5877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466"/>
            <a:ext cx="12192000" cy="655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184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59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5A3BCEF-753F-454E-8EFF-538557E02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03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2B18A-A42E-4748-A31F-5360DA32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14274-3D27-458B-9C2F-33DA9317B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C9ABE-4758-4239-B541-A9DA9ED43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309562"/>
            <a:ext cx="1218247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882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5D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79A098C-A2E7-4630-A897-F08F07627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70" y="643467"/>
            <a:ext cx="105612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681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4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864CC6D-E313-401F-8941-5EEA5E592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43628"/>
            <a:ext cx="10905066" cy="53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736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5A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8F4C1B0-7722-4A06-8469-D50E5A9FA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17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5B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EA6ED22-D13A-45C2-B7C1-59B69ABFF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951" y="643467"/>
            <a:ext cx="1046209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861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E2EBB7F-F9FB-4035-9BC6-EBF42A474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7" y="643467"/>
            <a:ext cx="107135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48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4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49E065D-D5E4-4F30-B4D9-094B0169C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90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4E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BFA8AA2-D6A2-4B53-89E9-0DF86176B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7" y="643467"/>
            <a:ext cx="1051144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166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6E1D5D1-B6EC-4556-BF76-03C991CDA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39046"/>
            <a:ext cx="10905066" cy="517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46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55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B19B541-0BC6-44AF-A347-C9F3E9591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2" y="643467"/>
            <a:ext cx="106115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776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705B69C-F3F0-4A65-BECB-FC2CC1BAB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7" y="643467"/>
            <a:ext cx="107653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96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5B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9AC8345-8D48-4569-B17F-E6247DE42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8" y="643467"/>
            <a:ext cx="108176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50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67AC3-F222-4FF0-8D67-C776772C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70C87-3D06-4902-9676-D50D5810A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DB8EC-41C9-4596-8FFD-3D964CB9B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6762"/>
            <a:ext cx="117348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928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326C-84BB-48B8-915A-00C1959B5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DE7DB-F341-44CF-B6CA-F510A633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184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215C4A7-F471-4D96-93BA-5B4D5B222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3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58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Prathamesh Kulkarni</dc:creator>
  <cp:lastModifiedBy>Prathamesh Kulkarni</cp:lastModifiedBy>
  <cp:revision>2</cp:revision>
  <dcterms:created xsi:type="dcterms:W3CDTF">2019-07-19T18:58:12Z</dcterms:created>
  <dcterms:modified xsi:type="dcterms:W3CDTF">2019-07-19T19:01:38Z</dcterms:modified>
</cp:coreProperties>
</file>